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notesMasterIdLst>
    <p:notesMasterId r:id="rId13"/>
  </p:notesMasterIdLst>
  <p:sldIdLst>
    <p:sldId id="257" r:id="rId4"/>
    <p:sldId id="273" r:id="rId5"/>
    <p:sldId id="289" r:id="rId6"/>
    <p:sldId id="342" r:id="rId7"/>
    <p:sldId id="345" r:id="rId8"/>
    <p:sldId id="346" r:id="rId9"/>
    <p:sldId id="332" r:id="rId10"/>
    <p:sldId id="328" r:id="rId11"/>
    <p:sldId id="34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8"/>
    <p:restoredTop sz="94715"/>
  </p:normalViewPr>
  <p:slideViewPr>
    <p:cSldViewPr snapToGrid="0" showGuides="1">
      <p:cViewPr varScale="1">
        <p:scale>
          <a:sx n="143" d="100"/>
          <a:sy n="143" d="100"/>
        </p:scale>
        <p:origin x="235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12-03-2025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Het ongevalstype ‘In contact met arbeidsmiddel of object’ komt vaak voor in de sector Industrie (42% van de ongevallen in die sector). Hierbij gaat het in het merendeel van de gevallen om ongevallen waarbij het slachtoffer in contact kwam met bewegende delen van een machine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Metaal- en profielwals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Bedrijfsnaam en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industrie, machine, engineering, staal&#10;&#10;Automatisch gegenereerde beschrijving">
            <a:extLst>
              <a:ext uri="{FF2B5EF4-FFF2-40B4-BE49-F238E27FC236}">
                <a16:creationId xmlns:a16="http://schemas.microsoft.com/office/drawing/2014/main" id="{AD796821-2D14-B799-F893-49211A2F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3" r="2699" b="8797"/>
          <a:stretch/>
        </p:blipFill>
        <p:spPr>
          <a:xfrm>
            <a:off x="843168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0" y="1444623"/>
            <a:ext cx="2218486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Metaal- en profielwals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Oorzaak ongevallen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</a:p>
        </p:txBody>
      </p:sp>
      <p:pic>
        <p:nvPicPr>
          <p:cNvPr id="12" name="Afbeelding 11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8833FB81-6BAA-665C-2A24-2706A22F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66" t="2188" r="16020" b="1"/>
          <a:stretch/>
        </p:blipFill>
        <p:spPr>
          <a:xfrm>
            <a:off x="6803665" y="1781006"/>
            <a:ext cx="4540195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eaLnBrk="1" hangingPunct="1">
              <a:buFontTx/>
              <a:buNone/>
              <a:defRPr/>
            </a:pPr>
            <a:r>
              <a:rPr lang="nl-NL" altLang="nl-NL" sz="1400" dirty="0">
                <a:solidFill>
                  <a:schemeClr val="bg1"/>
                </a:solidFill>
              </a:rPr>
              <a:t>Bron:  Monitor Arbeidsongevallen 2023 – Nederlandse Arbeidsinspectie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Groot aandeel in het aantal gemelde arbeidsongevallen.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491717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contact met arbeidsmiddel of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Metaal- en profielwals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 descr="Afbeelding met tekst, schermopname, diagram, Kleurrijkheid&#10;&#10;Automatisch gegenereerde beschrijving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nl-NL" altLang="nl-NL" dirty="0"/>
              <a:t>Afgesloten ongevalsonderzoeken in 2023, opgesplitst naar ongevalstype.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Afscherming ontbreekt.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ontbreekt, maar onvoldoende effectief.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verwijderd.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Verkeerde bediening.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Metaal- en profielwals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Oorzaak contact met bewegende delen: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40" y="2652885"/>
            <a:ext cx="5779432" cy="102399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Lucida Grande" charset="0"/>
              </a:rPr>
              <a:t>Kleding/haren/sieraden en handschoenen worden gegrepen door draaiende delen.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3961151"/>
            <a:ext cx="5137710" cy="2125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Ernstig en blijvend letsel:</a:t>
            </a:r>
          </a:p>
          <a:p>
            <a:pPr marL="457200" algn="l">
              <a:lnSpc>
                <a:spcPct val="100000"/>
              </a:lnSpc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Amputatie en breuken van vingers, handen, armen of inwendig letsel. Breuken en grote snijwonden van andere lichaamsdelen met functieverlies als gevolg.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Metaal- en profielwals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95" r="1" b="51404"/>
          <a:stretch/>
        </p:blipFill>
        <p:spPr>
          <a:xfrm>
            <a:off x="0" y="1407753"/>
            <a:ext cx="513771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Oorzaak ongevallen metaalwals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15DC8FE-E5C2-8F37-DD85-A5A5A252BEF6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Hand- of voetbediening heeft de voorkeur boven een automatische stand.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Duidelijke </a:t>
            </a:r>
            <a:r>
              <a:rPr lang="nl-NL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walsrichting</a:t>
            </a: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aangegeven op de bediening.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Metaal- en profielwals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40221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10519682" cy="672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hand- of voetbediening is uitgerust met een vasthoudbediening of dat deze op een veilige afstand is geplaatst.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404195"/>
            <a:ext cx="10761083" cy="7854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de automatische stand dient altijd een veilige afstand van 1 armlengte in acht genomen te worden.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16A4D5-8527-A6E4-F608-04915A5CDCCD}"/>
              </a:ext>
            </a:extLst>
          </p:cNvPr>
          <p:cNvSpPr txBox="1">
            <a:spLocks/>
          </p:cNvSpPr>
          <p:nvPr/>
        </p:nvSpPr>
        <p:spPr>
          <a:xfrm>
            <a:off x="848139" y="5303027"/>
            <a:ext cx="9685749" cy="922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er op elke plaats waar de wals bediend wordt een noodstopvoorziening aanwezig is.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0" y="1411363"/>
            <a:ext cx="402345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</a:t>
            </a:r>
            <a:r>
              <a:rPr lang="nl-N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handschoenen.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Metaal- en profielwals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25916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 noodstop.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880955"/>
            <a:ext cx="524786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dat haren, kleding en sieraden door de wals gegrepen kunnen worden.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820288"/>
            <a:ext cx="5247861" cy="472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 aan een veilige afstand tot de wals.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41718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Overbrug de beveiligingen nooit.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624281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Ontbreken beveiligingen of zijn ze overbrugd, bespreek dit met je leidinggevende.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4800907"/>
            <a:ext cx="4930870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niet met werken als je twijfel hebt over de veiligheid van de machine, bespreek dit met je leidinggevende.</a:t>
            </a: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8386040" y="1517796"/>
            <a:ext cx="1633271" cy="1326808"/>
          </a:xfrm>
          <a:prstGeom prst="rect">
            <a:avLst/>
          </a:prstGeom>
        </p:spPr>
      </p:pic>
      <p:pic>
        <p:nvPicPr>
          <p:cNvPr id="4" name="Afbeelding 26" descr="Sticker-veiligheidsbril-95mm.pdf">
            <a:extLst>
              <a:ext uri="{FF2B5EF4-FFF2-40B4-BE49-F238E27FC236}">
                <a16:creationId xmlns:a16="http://schemas.microsoft.com/office/drawing/2014/main" id="{445318E7-54BF-F6D2-58E5-E32AFEA32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311" y="1230383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573640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Metaal- en profielwals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42" b="51404"/>
          <a:stretch/>
        </p:blipFill>
        <p:spPr>
          <a:xfrm>
            <a:off x="0" y="1400379"/>
            <a:ext cx="468348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 nodig?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Bespreek het met je leidinggevende of neem contact op met de preventiemedewerker.</a:t>
            </a:r>
            <a:endParaRPr lang="nl-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Raadpleeg een Verbetercoach van 5xbeter: </a:t>
            </a:r>
            <a:r>
              <a:rPr lang="nl-N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bel de </a:t>
            </a:r>
            <a:r>
              <a:rPr lang="nl-NL" sz="20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Verbeterlijn: 0800 – 55 55 005</a:t>
            </a:r>
            <a:endParaRPr lang="nl-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Metaal- en profielwals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Props1.xml><?xml version="1.0" encoding="utf-8"?>
<ds:datastoreItem xmlns:ds="http://schemas.openxmlformats.org/officeDocument/2006/customXml" ds:itemID="{B0E36187-E28C-49B2-A461-CC47FF3D5266}"/>
</file>

<file path=customXml/itemProps2.xml><?xml version="1.0" encoding="utf-8"?>
<ds:datastoreItem xmlns:ds="http://schemas.openxmlformats.org/officeDocument/2006/customXml" ds:itemID="{C70C0A15-5DEA-4C20-BAB2-03B433E3023D}"/>
</file>

<file path=customXml/itemProps3.xml><?xml version="1.0" encoding="utf-8"?>
<ds:datastoreItem xmlns:ds="http://schemas.openxmlformats.org/officeDocument/2006/customXml" ds:itemID="{3486C39E-8FE2-418D-8FBA-783C118517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497</Words>
  <Application>Microsoft Macintosh PowerPoint</Application>
  <PresentationFormat>Breedbeeld</PresentationFormat>
  <Paragraphs>58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Machineveiligheid: Metaal- en profielwals</vt:lpstr>
      <vt:lpstr>Inhoud</vt:lpstr>
      <vt:lpstr>PowerPoint-presentatie</vt:lpstr>
      <vt:lpstr>Afscherming ontbreekt.</vt:lpstr>
      <vt:lpstr>Kleding/haren/sieraden en handschoenen worden gegrepen door draaiende delen.</vt:lpstr>
      <vt:lpstr>Hand- of voetbediening heeft de voorkeur boven een automatische stand.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170</cp:revision>
  <dcterms:created xsi:type="dcterms:W3CDTF">2024-07-18T10:20:34Z</dcterms:created>
  <dcterms:modified xsi:type="dcterms:W3CDTF">2025-03-12T12:28:13Z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</Properties>
</file>